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sldIdLst>
    <p:sldId id="261" r:id="rId2"/>
    <p:sldId id="256" r:id="rId3"/>
    <p:sldId id="258" r:id="rId4"/>
    <p:sldId id="259" r:id="rId5"/>
    <p:sldId id="263" r:id="rId6"/>
    <p:sldId id="264" r:id="rId7"/>
    <p:sldId id="260" r:id="rId8"/>
    <p:sldId id="262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D44B-57C8-4501-A7CD-6FC99C3706CA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EA04-8C1D-4B65-BFBB-B84A8E8D0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52798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D44B-57C8-4501-A7CD-6FC99C3706CA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EA04-8C1D-4B65-BFBB-B84A8E8D0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07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D44B-57C8-4501-A7CD-6FC99C3706CA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EA04-8C1D-4B65-BFBB-B84A8E8D0708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527962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D44B-57C8-4501-A7CD-6FC99C3706CA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EA04-8C1D-4B65-BFBB-B84A8E8D0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2222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D44B-57C8-4501-A7CD-6FC99C3706CA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EA04-8C1D-4B65-BFBB-B84A8E8D0708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73029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D44B-57C8-4501-A7CD-6FC99C3706CA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EA04-8C1D-4B65-BFBB-B84A8E8D0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469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D44B-57C8-4501-A7CD-6FC99C3706CA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EA04-8C1D-4B65-BFBB-B84A8E8D0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528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D44B-57C8-4501-A7CD-6FC99C3706CA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EA04-8C1D-4B65-BFBB-B84A8E8D0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6292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D44B-57C8-4501-A7CD-6FC99C3706CA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EA04-8C1D-4B65-BFBB-B84A8E8D0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318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D44B-57C8-4501-A7CD-6FC99C3706CA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EA04-8C1D-4B65-BFBB-B84A8E8D0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6818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D44B-57C8-4501-A7CD-6FC99C3706CA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EA04-8C1D-4B65-BFBB-B84A8E8D0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071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D44B-57C8-4501-A7CD-6FC99C3706CA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EA04-8C1D-4B65-BFBB-B84A8E8D0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6682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D44B-57C8-4501-A7CD-6FC99C3706CA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EA04-8C1D-4B65-BFBB-B84A8E8D0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6910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D44B-57C8-4501-A7CD-6FC99C3706CA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EA04-8C1D-4B65-BFBB-B84A8E8D0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8382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D44B-57C8-4501-A7CD-6FC99C3706CA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EA04-8C1D-4B65-BFBB-B84A8E8D0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13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7D44B-57C8-4501-A7CD-6FC99C3706CA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99EA04-8C1D-4B65-BFBB-B84A8E8D0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106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A7D44B-57C8-4501-A7CD-6FC99C3706CA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E99EA04-8C1D-4B65-BFBB-B84A8E8D07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285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76" y="177421"/>
            <a:ext cx="2361063" cy="21955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972" y="4310474"/>
            <a:ext cx="3972933" cy="219556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65863" y="398042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 РОССИИ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автономное образовательное учреждение высшего образования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«Южный федеральный университет»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Академия психологии и педагогики</a:t>
            </a: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 дошкольного образования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1966" y="2903747"/>
            <a:ext cx="9822449" cy="2082604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9493184" y="4915181"/>
            <a:ext cx="21858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ноября 2017 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094920" y="6014830"/>
            <a:ext cx="19285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Ростов-на-Дону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23793" y="5284513"/>
            <a:ext cx="3124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КИБИ МЕДИА ЦЕНТР ЮФУ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2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350" y="136476"/>
            <a:ext cx="11832650" cy="3026128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конференции:</a:t>
            </a: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ктуализация ценностей экологической культуры в воспитании и развитии личности ребёнка дошкольного возраста; </a:t>
            </a:r>
          </a:p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ru-RU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бобщение и внедрение педагогического опыта к </a:t>
            </a:r>
            <a:r>
              <a:rPr lang="ru-RU" sz="2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экокультурным</a:t>
            </a:r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ценностям</a:t>
            </a: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en-US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ctr">
              <a:buFont typeface="Wingdings" panose="05000000000000000000" pitchFamily="2" charset="2"/>
              <a:buChar char="Ø"/>
            </a:pPr>
            <a:endParaRPr lang="ru-RU" sz="2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8322" y="2838734"/>
            <a:ext cx="5731668" cy="3810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34016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1" y="1174551"/>
            <a:ext cx="6667500" cy="435133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конференции (секции):</a:t>
            </a:r>
          </a:p>
          <a:p>
            <a:pPr marL="0" indent="0">
              <a:buNone/>
            </a:pPr>
            <a:endParaRPr lang="ru-RU" sz="36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Экокультурное образование дошкольников как современная стратегия развития общества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Педагогическое сопровождение проектной деятельности детей в природе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 в искусстве для детей</a:t>
            </a:r>
          </a:p>
          <a:p>
            <a:pPr>
              <a:buFont typeface="Wingdings" panose="05000000000000000000" pitchFamily="2" charset="2"/>
              <a:buChar char="Ø"/>
            </a:pPr>
            <a:endParaRPr lang="ru-RU" sz="40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1" y="637280"/>
            <a:ext cx="4763638" cy="2564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906" y="3498734"/>
            <a:ext cx="3810783" cy="3106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8550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6661" y="363914"/>
            <a:ext cx="876296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Секция 1</a:t>
            </a:r>
          </a:p>
          <a:p>
            <a:pPr algn="ctr">
              <a:buFont typeface="Wingdings" panose="05000000000000000000" pitchFamily="2" charset="2"/>
              <a:buChar char="Ø"/>
            </a:pPr>
            <a:r>
              <a:rPr lang="ru-RU" sz="4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Экокультурное образование дошкольников как современная стратегия развития </a:t>
            </a:r>
            <a:r>
              <a:rPr lang="ru-RU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общества</a:t>
            </a:r>
          </a:p>
          <a:p>
            <a:pPr marL="0" indent="0">
              <a:buNone/>
            </a:pP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Руководители: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Р.М. </a:t>
            </a:r>
            <a:r>
              <a:rPr lang="ru-RU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Чумичева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доктор педагогических наук, профессор</a:t>
            </a:r>
          </a:p>
          <a:p>
            <a:pPr marL="0" indent="0">
              <a:buNone/>
            </a:pP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Н.И. </a:t>
            </a:r>
            <a:r>
              <a:rPr lang="ru-RU" sz="30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Черноиванова</a:t>
            </a:r>
            <a:r>
              <a:rPr lang="ru-RU" sz="3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старший преподаватель</a:t>
            </a:r>
            <a:endParaRPr lang="ru-RU" sz="3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6611" y="996286"/>
            <a:ext cx="3700250" cy="4933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54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465221"/>
            <a:ext cx="5915971" cy="937379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Секция 2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402600"/>
            <a:ext cx="12007962" cy="3880773"/>
          </a:xfrm>
        </p:spPr>
        <p:txBody>
          <a:bodyPr>
            <a:normAutofit fontScale="92500"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sz="4400" b="1" dirty="0">
                <a:solidFill>
                  <a:schemeClr val="tx1"/>
                </a:solidFill>
              </a:rPr>
              <a:t>Педагогическое сопровождение проектной деятельности детей в </a:t>
            </a:r>
            <a:r>
              <a:rPr lang="ru-RU" sz="4400" b="1" dirty="0" smtClean="0">
                <a:solidFill>
                  <a:schemeClr val="tx1"/>
                </a:solidFill>
              </a:rPr>
              <a:t>природе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</a:rPr>
              <a:t>Руководители: 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А.А. Левшина – кандидат психологических наук, преподаватель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Д.А. Лебедев - преподаватель</a:t>
            </a:r>
            <a:endParaRPr lang="ru-RU" sz="3200" b="1" dirty="0">
              <a:solidFill>
                <a:schemeClr val="tx1"/>
              </a:solidFill>
            </a:endParaRPr>
          </a:p>
          <a:p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9437" y="4038015"/>
            <a:ext cx="3320955" cy="2490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0395" y="2908663"/>
            <a:ext cx="3011605" cy="2258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13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Секция 3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7950" y="1288473"/>
            <a:ext cx="10517139" cy="3880773"/>
          </a:xfrm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Ø"/>
            </a:pPr>
            <a:r>
              <a:rPr lang="ru-RU" sz="5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Экология в искусстве для </a:t>
            </a:r>
            <a:r>
              <a:rPr lang="ru-RU" sz="5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Руководители: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Т.С. Шевченко – кандидат педагогических наук, доцент</a:t>
            </a:r>
          </a:p>
          <a:p>
            <a:pPr marL="0" indent="0">
              <a:buNone/>
            </a:pPr>
            <a:r>
              <a:rPr lang="ru-RU" sz="3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А.В. Лысенко - ассистент</a:t>
            </a:r>
          </a:p>
          <a:p>
            <a:pPr marL="0" indent="0">
              <a:buNone/>
            </a:pP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1429" y="3368642"/>
            <a:ext cx="4201187" cy="3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830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541" y="2422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endParaRPr lang="ru-RU" sz="5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3356" y="1780179"/>
            <a:ext cx="10018713" cy="4658721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пециалисты образовательной сферы - педагоги, психологи, руководители образовательных организаций;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туденты вузов и колледжей, обучающиеся по образовательным программам в рамках укрупненной группы «Образование и педагогические науки»;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3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бщественные деятели и лица, проявляющие интерес к проблемам формирования </a:t>
            </a:r>
            <a:r>
              <a:rPr lang="ru-RU" sz="38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экокультуры</a:t>
            </a:r>
            <a:r>
              <a:rPr lang="ru-RU" sz="3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детей.</a:t>
            </a:r>
          </a:p>
          <a:p>
            <a:endParaRPr lang="ru-RU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4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9496"/>
            <a:ext cx="10553700" cy="7082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075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94</TotalTime>
  <Words>203</Words>
  <Application>Microsoft Office PowerPoint</Application>
  <PresentationFormat>Широкоэкранный</PresentationFormat>
  <Paragraphs>36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Times New Roman</vt:lpstr>
      <vt:lpstr>Trebuchet MS</vt:lpstr>
      <vt:lpstr>Wingdings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Секция 2</vt:lpstr>
      <vt:lpstr>Секция 3</vt:lpstr>
      <vt:lpstr>Участники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Яна</dc:creator>
  <cp:lastModifiedBy>Яна</cp:lastModifiedBy>
  <cp:revision>13</cp:revision>
  <dcterms:created xsi:type="dcterms:W3CDTF">2017-11-20T20:21:40Z</dcterms:created>
  <dcterms:modified xsi:type="dcterms:W3CDTF">2017-11-23T14:29:24Z</dcterms:modified>
</cp:coreProperties>
</file>